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8" r:id="rId3"/>
    <p:sldId id="257"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2" Type="http://schemas.openxmlformats.org/officeDocument/2006/relationships/slide" Target="slides/slide1.xml" /><Relationship Id="rId16"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heme" Target="theme/theme1.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GB"/>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5/17/2020</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5/17/2020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5/17/2020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5/17/2020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GB"/>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5/17/2020</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5/17/2020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5/17/2020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5/17/2020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5/17/2020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GB"/>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5/17/2020</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GB"/>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5/17/2020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5/17/2020</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9398D-A91F-3E43-8F3E-FCC97EDBA377}"/>
              </a:ext>
            </a:extLst>
          </p:cNvPr>
          <p:cNvSpPr>
            <a:spLocks noGrp="1"/>
          </p:cNvSpPr>
          <p:nvPr>
            <p:ph type="ctrTitle"/>
          </p:nvPr>
        </p:nvSpPr>
        <p:spPr/>
        <p:txBody>
          <a:bodyPr/>
          <a:lstStyle/>
          <a:p>
            <a:r>
              <a:rPr lang="en-GB"/>
              <a:t>2</a:t>
            </a:r>
            <a:r>
              <a:rPr lang="en-GB" baseline="30000"/>
              <a:t>nd</a:t>
            </a:r>
            <a:r>
              <a:rPr lang="en-GB"/>
              <a:t> Class- home- school work</a:t>
            </a:r>
            <a:endParaRPr lang="en-US"/>
          </a:p>
        </p:txBody>
      </p:sp>
      <p:sp>
        <p:nvSpPr>
          <p:cNvPr id="3" name="Subtitle 2">
            <a:extLst>
              <a:ext uri="{FF2B5EF4-FFF2-40B4-BE49-F238E27FC236}">
                <a16:creationId xmlns:a16="http://schemas.microsoft.com/office/drawing/2014/main" id="{59F1A1A6-EB0A-994F-9573-527E00D5B8DC}"/>
              </a:ext>
            </a:extLst>
          </p:cNvPr>
          <p:cNvSpPr>
            <a:spLocks noGrp="1"/>
          </p:cNvSpPr>
          <p:nvPr>
            <p:ph type="subTitle" idx="1"/>
          </p:nvPr>
        </p:nvSpPr>
        <p:spPr/>
        <p:txBody>
          <a:bodyPr/>
          <a:lstStyle/>
          <a:p>
            <a:r>
              <a:rPr lang="en-GB"/>
              <a:t>Ms Ryan: week – 18</a:t>
            </a:r>
            <a:r>
              <a:rPr lang="en-GB" baseline="30000"/>
              <a:t>th</a:t>
            </a:r>
            <a:r>
              <a:rPr lang="en-GB"/>
              <a:t> to 22</a:t>
            </a:r>
            <a:r>
              <a:rPr lang="en-GB" baseline="30000"/>
              <a:t>nd</a:t>
            </a:r>
            <a:r>
              <a:rPr lang="en-GB"/>
              <a:t> May 2020</a:t>
            </a:r>
            <a:endParaRPr lang="en-US"/>
          </a:p>
        </p:txBody>
      </p:sp>
    </p:spTree>
    <p:extLst>
      <p:ext uri="{BB962C8B-B14F-4D97-AF65-F5344CB8AC3E}">
        <p14:creationId xmlns:p14="http://schemas.microsoft.com/office/powerpoint/2010/main" val="20434012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9022F-13B3-834E-A49A-F746FC952BF4}"/>
              </a:ext>
            </a:extLst>
          </p:cNvPr>
          <p:cNvSpPr>
            <a:spLocks noGrp="1"/>
          </p:cNvSpPr>
          <p:nvPr>
            <p:ph type="title"/>
          </p:nvPr>
        </p:nvSpPr>
        <p:spPr/>
        <p:txBody>
          <a:bodyPr/>
          <a:lstStyle/>
          <a:p>
            <a:r>
              <a:rPr lang="en-GB"/>
              <a:t>Project of the week</a:t>
            </a:r>
            <a:endParaRPr lang="en-US"/>
          </a:p>
        </p:txBody>
      </p:sp>
      <p:sp>
        <p:nvSpPr>
          <p:cNvPr id="3" name="Content Placeholder 2">
            <a:extLst>
              <a:ext uri="{FF2B5EF4-FFF2-40B4-BE49-F238E27FC236}">
                <a16:creationId xmlns:a16="http://schemas.microsoft.com/office/drawing/2014/main" id="{3C16D5D8-AF3D-F94F-BBCE-6CA83272E172}"/>
              </a:ext>
            </a:extLst>
          </p:cNvPr>
          <p:cNvSpPr>
            <a:spLocks noGrp="1"/>
          </p:cNvSpPr>
          <p:nvPr>
            <p:ph idx="1"/>
          </p:nvPr>
        </p:nvSpPr>
        <p:spPr/>
        <p:txBody>
          <a:bodyPr/>
          <a:lstStyle/>
          <a:p>
            <a:r>
              <a:rPr lang="en-GB"/>
              <a:t>Sese book:pg 47 design and make a musical instrument. </a:t>
            </a:r>
          </a:p>
          <a:p>
            <a:endParaRPr lang="en-GB"/>
          </a:p>
          <a:p>
            <a:r>
              <a:rPr lang="en-GB"/>
              <a:t>Do parts 1 2 and 3.</a:t>
            </a:r>
          </a:p>
          <a:p>
            <a:endParaRPr lang="en-GB"/>
          </a:p>
          <a:p>
            <a:r>
              <a:rPr lang="en-GB"/>
              <a:t>When you have designed your instrument answer the questions to part 4. </a:t>
            </a:r>
          </a:p>
          <a:p>
            <a:r>
              <a:rPr lang="en-GB"/>
              <a:t>Send a picture of your instrument to seesaw.</a:t>
            </a:r>
            <a:endParaRPr lang="en-US"/>
          </a:p>
        </p:txBody>
      </p:sp>
    </p:spTree>
    <p:extLst>
      <p:ext uri="{BB962C8B-B14F-4D97-AF65-F5344CB8AC3E}">
        <p14:creationId xmlns:p14="http://schemas.microsoft.com/office/powerpoint/2010/main" val="2776697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A43B4-4B5E-3648-AF7A-20011921F572}"/>
              </a:ext>
            </a:extLst>
          </p:cNvPr>
          <p:cNvSpPr>
            <a:spLocks noGrp="1"/>
          </p:cNvSpPr>
          <p:nvPr>
            <p:ph type="title"/>
          </p:nvPr>
        </p:nvSpPr>
        <p:spPr/>
        <p:txBody>
          <a:bodyPr/>
          <a:lstStyle/>
          <a:p>
            <a:r>
              <a:rPr lang="en-GB"/>
              <a:t>Reading of the week</a:t>
            </a:r>
            <a:endParaRPr lang="en-US"/>
          </a:p>
        </p:txBody>
      </p:sp>
      <p:sp>
        <p:nvSpPr>
          <p:cNvPr id="3" name="Content Placeholder 2">
            <a:extLst>
              <a:ext uri="{FF2B5EF4-FFF2-40B4-BE49-F238E27FC236}">
                <a16:creationId xmlns:a16="http://schemas.microsoft.com/office/drawing/2014/main" id="{FFC38025-8C12-4642-A42A-BF677C037B4D}"/>
              </a:ext>
            </a:extLst>
          </p:cNvPr>
          <p:cNvSpPr>
            <a:spLocks noGrp="1"/>
          </p:cNvSpPr>
          <p:nvPr>
            <p:ph idx="1"/>
          </p:nvPr>
        </p:nvSpPr>
        <p:spPr/>
        <p:txBody>
          <a:bodyPr/>
          <a:lstStyle/>
          <a:p>
            <a:r>
              <a:rPr lang="en-GB"/>
              <a:t>Newsmagmedia now have free access to their children’s news magazines. </a:t>
            </a:r>
          </a:p>
          <a:p>
            <a:r>
              <a:rPr lang="en-GB"/>
              <a:t>This would be great for the boys to encourage their reading. </a:t>
            </a:r>
          </a:p>
          <a:p>
            <a:r>
              <a:rPr lang="en-GB"/>
              <a:t>They could write out some facts they learned after.</a:t>
            </a:r>
            <a:endParaRPr lang="en-US"/>
          </a:p>
        </p:txBody>
      </p:sp>
    </p:spTree>
    <p:extLst>
      <p:ext uri="{BB962C8B-B14F-4D97-AF65-F5344CB8AC3E}">
        <p14:creationId xmlns:p14="http://schemas.microsoft.com/office/powerpoint/2010/main" val="4214737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41982-9662-A843-98AA-886980DBEA72}"/>
              </a:ext>
            </a:extLst>
          </p:cNvPr>
          <p:cNvSpPr>
            <a:spLocks noGrp="1"/>
          </p:cNvSpPr>
          <p:nvPr>
            <p:ph type="title"/>
          </p:nvPr>
        </p:nvSpPr>
        <p:spPr/>
        <p:txBody>
          <a:bodyPr/>
          <a:lstStyle/>
          <a:p>
            <a:r>
              <a:rPr lang="en-GB"/>
              <a:t>Hello! </a:t>
            </a:r>
            <a:endParaRPr lang="en-US"/>
          </a:p>
        </p:txBody>
      </p:sp>
      <p:sp>
        <p:nvSpPr>
          <p:cNvPr id="3" name="Content Placeholder 2">
            <a:extLst>
              <a:ext uri="{FF2B5EF4-FFF2-40B4-BE49-F238E27FC236}">
                <a16:creationId xmlns:a16="http://schemas.microsoft.com/office/drawing/2014/main" id="{26FB00C9-7549-BE4D-BD5D-24FAFA73FE39}"/>
              </a:ext>
            </a:extLst>
          </p:cNvPr>
          <p:cNvSpPr>
            <a:spLocks noGrp="1"/>
          </p:cNvSpPr>
          <p:nvPr>
            <p:ph idx="1"/>
          </p:nvPr>
        </p:nvSpPr>
        <p:spPr/>
        <p:txBody>
          <a:bodyPr/>
          <a:lstStyle/>
          <a:p>
            <a:r>
              <a:rPr lang="en-GB"/>
              <a:t>Hi everybody I hope you had a lovely weekend. Different to what we all expected but I hope you all got time to do something nice and I can’t  wait to see what you got up to on seesaw. </a:t>
            </a:r>
          </a:p>
          <a:p>
            <a:endParaRPr lang="en-GB"/>
          </a:p>
          <a:p>
            <a:r>
              <a:rPr lang="en-GB"/>
              <a:t>I found it so hard to pick one boy this week for student of the week. So, what I am going to do, is put the names of all the boys who have engaged in seesaw and class work  last week into a pot and pick one out. I will do a video of myself doing this so the boys no it’s  fair and I will upload this on Monday afternoon.  The standard of work coming in from 2</a:t>
            </a:r>
            <a:r>
              <a:rPr lang="en-GB" baseline="30000"/>
              <a:t>nd</a:t>
            </a:r>
            <a:r>
              <a:rPr lang="en-GB"/>
              <a:t> class is fantastic. We are all getting used to this new online learning. The projects, book work, activities and all interactions on seesaw will benefit each boy. So thank you parents and boys for really getting involved. </a:t>
            </a:r>
          </a:p>
          <a:p>
            <a:r>
              <a:rPr lang="en-GB"/>
              <a:t>Have a great week and I will chat to you all on seesaw😃</a:t>
            </a:r>
          </a:p>
        </p:txBody>
      </p:sp>
    </p:spTree>
    <p:extLst>
      <p:ext uri="{BB962C8B-B14F-4D97-AF65-F5344CB8AC3E}">
        <p14:creationId xmlns:p14="http://schemas.microsoft.com/office/powerpoint/2010/main" val="61340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87B10-4EAA-6340-8B0A-316354D3B76E}"/>
              </a:ext>
            </a:extLst>
          </p:cNvPr>
          <p:cNvSpPr>
            <a:spLocks noGrp="1"/>
          </p:cNvSpPr>
          <p:nvPr>
            <p:ph type="title"/>
          </p:nvPr>
        </p:nvSpPr>
        <p:spPr/>
        <p:txBody>
          <a:bodyPr/>
          <a:lstStyle/>
          <a:p>
            <a:r>
              <a:rPr lang="en-GB"/>
              <a:t>Monday</a:t>
            </a:r>
            <a:endParaRPr lang="en-US"/>
          </a:p>
        </p:txBody>
      </p:sp>
      <p:sp>
        <p:nvSpPr>
          <p:cNvPr id="3" name="Content Placeholder 2">
            <a:extLst>
              <a:ext uri="{FF2B5EF4-FFF2-40B4-BE49-F238E27FC236}">
                <a16:creationId xmlns:a16="http://schemas.microsoft.com/office/drawing/2014/main" id="{48209374-E117-6F4A-9D0E-716E31FE8D86}"/>
              </a:ext>
            </a:extLst>
          </p:cNvPr>
          <p:cNvSpPr>
            <a:spLocks noGrp="1"/>
          </p:cNvSpPr>
          <p:nvPr>
            <p:ph idx="1"/>
          </p:nvPr>
        </p:nvSpPr>
        <p:spPr/>
        <p:txBody>
          <a:bodyPr>
            <a:normAutofit lnSpcReduction="10000"/>
          </a:bodyPr>
          <a:lstStyle/>
          <a:p>
            <a:r>
              <a:rPr lang="en-GB"/>
              <a:t>I am going to take it easy on you today boys after the weekend! </a:t>
            </a:r>
          </a:p>
          <a:p>
            <a:endParaRPr lang="en-GB"/>
          </a:p>
          <a:p>
            <a:r>
              <a:rPr lang="en-GB"/>
              <a:t>First can you write your news from the weekend.. You could also record yourself saying it through a video on seesaw.</a:t>
            </a:r>
          </a:p>
          <a:p>
            <a:endParaRPr lang="en-GB"/>
          </a:p>
          <a:p>
            <a:r>
              <a:rPr lang="en-GB"/>
              <a:t>Next I want you to take your time on this part:</a:t>
            </a:r>
          </a:p>
          <a:p>
            <a:r>
              <a:rPr lang="en-GB"/>
              <a:t>Make up a story about this pandemic... pretend we are in the year 2070 ( you are around 58/ 59 years old)  You are invited into a school to tell the children of your experience of the pandemic of 2020.</a:t>
            </a:r>
          </a:p>
          <a:p>
            <a:r>
              <a:rPr lang="en-GB"/>
              <a:t>Explain what happend: how schoolife, homelife and your social life ( meeting friends) suddenly changed, what you liked/ disliked about these changes, what did you do to fill your time. Make it into a story not just telling facts. Be as creative as you can! 😄</a:t>
            </a:r>
            <a:endParaRPr lang="en-US"/>
          </a:p>
        </p:txBody>
      </p:sp>
    </p:spTree>
    <p:extLst>
      <p:ext uri="{BB962C8B-B14F-4D97-AF65-F5344CB8AC3E}">
        <p14:creationId xmlns:p14="http://schemas.microsoft.com/office/powerpoint/2010/main" val="3268022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3C7FD-4E3B-3744-AD47-FCB0840761E9}"/>
              </a:ext>
            </a:extLst>
          </p:cNvPr>
          <p:cNvSpPr>
            <a:spLocks noGrp="1"/>
          </p:cNvSpPr>
          <p:nvPr>
            <p:ph type="title"/>
          </p:nvPr>
        </p:nvSpPr>
        <p:spPr/>
        <p:txBody>
          <a:bodyPr/>
          <a:lstStyle/>
          <a:p>
            <a:r>
              <a:rPr lang="en-GB"/>
              <a:t>Tuesday – Back to normality!!</a:t>
            </a:r>
            <a:endParaRPr lang="en-US"/>
          </a:p>
        </p:txBody>
      </p:sp>
      <p:sp>
        <p:nvSpPr>
          <p:cNvPr id="3" name="Content Placeholder 2">
            <a:extLst>
              <a:ext uri="{FF2B5EF4-FFF2-40B4-BE49-F238E27FC236}">
                <a16:creationId xmlns:a16="http://schemas.microsoft.com/office/drawing/2014/main" id="{DF61946E-B8FE-834B-B67D-CEC13B24F6FC}"/>
              </a:ext>
            </a:extLst>
          </p:cNvPr>
          <p:cNvSpPr>
            <a:spLocks noGrp="1"/>
          </p:cNvSpPr>
          <p:nvPr>
            <p:ph idx="1"/>
          </p:nvPr>
        </p:nvSpPr>
        <p:spPr>
          <a:xfrm>
            <a:off x="1207511" y="2283486"/>
            <a:ext cx="10058400" cy="3931920"/>
          </a:xfrm>
        </p:spPr>
        <p:txBody>
          <a:bodyPr>
            <a:normAutofit lnSpcReduction="10000"/>
          </a:bodyPr>
          <a:lstStyle/>
          <a:p>
            <a:r>
              <a:rPr lang="en-GB"/>
              <a:t>Cracking Maths: pg118 : addition by rounding to the nearest 10. Pg 119- solve the riddle.  Tables: 2- </a:t>
            </a:r>
          </a:p>
          <a:p>
            <a:r>
              <a:rPr lang="en-GB"/>
              <a:t>Let’s talk Literacy: pg 73 persuasive writing – why children should have phones. Give good reasons. Record yourself saying them to seesaw with 3 reasons. Remember you are trying to argue the point to make me agree with you!</a:t>
            </a:r>
          </a:p>
          <a:p>
            <a:r>
              <a:rPr lang="en-GB"/>
              <a:t>Gaeilge: on seesaw</a:t>
            </a:r>
          </a:p>
          <a:p>
            <a:r>
              <a:rPr lang="en-GB"/>
              <a:t>New gaeilge spellings on seesaw same as last week pick two or three words a day and write them out with a picture beside it.</a:t>
            </a:r>
          </a:p>
          <a:p>
            <a:r>
              <a:rPr lang="en-GB"/>
              <a:t>Oral language:  engage  in a discussion about inventors. Using the following vocabulary: inventor, invention, design, automobile, digital information, aeroplane, steam, petrol, vehicle, flight, pixels, drone.  By the end of the week put all this words in sentences in your copy. You could do 3 a day if you want.  Look up the meanings of any word you don’t  know.</a:t>
            </a:r>
            <a:endParaRPr lang="en-US"/>
          </a:p>
        </p:txBody>
      </p:sp>
    </p:spTree>
    <p:extLst>
      <p:ext uri="{BB962C8B-B14F-4D97-AF65-F5344CB8AC3E}">
        <p14:creationId xmlns:p14="http://schemas.microsoft.com/office/powerpoint/2010/main" val="759894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508F8-B1F1-3D4F-84CD-F329F25AD8B0}"/>
              </a:ext>
            </a:extLst>
          </p:cNvPr>
          <p:cNvSpPr>
            <a:spLocks noGrp="1"/>
          </p:cNvSpPr>
          <p:nvPr>
            <p:ph type="title"/>
          </p:nvPr>
        </p:nvSpPr>
        <p:spPr/>
        <p:txBody>
          <a:bodyPr/>
          <a:lstStyle/>
          <a:p>
            <a:r>
              <a:rPr lang="en-GB"/>
              <a:t>Wednesday </a:t>
            </a:r>
            <a:endParaRPr lang="en-US"/>
          </a:p>
        </p:txBody>
      </p:sp>
      <p:sp>
        <p:nvSpPr>
          <p:cNvPr id="3" name="Content Placeholder 2">
            <a:extLst>
              <a:ext uri="{FF2B5EF4-FFF2-40B4-BE49-F238E27FC236}">
                <a16:creationId xmlns:a16="http://schemas.microsoft.com/office/drawing/2014/main" id="{B3212291-DD0E-8A4F-B406-43BCC547A913}"/>
              </a:ext>
            </a:extLst>
          </p:cNvPr>
          <p:cNvSpPr>
            <a:spLocks noGrp="1"/>
          </p:cNvSpPr>
          <p:nvPr>
            <p:ph idx="1"/>
          </p:nvPr>
        </p:nvSpPr>
        <p:spPr/>
        <p:txBody>
          <a:bodyPr/>
          <a:lstStyle/>
          <a:p>
            <a:r>
              <a:rPr lang="en-GB"/>
              <a:t>Cracking maths:pg 120 and 121 – word problems using addition. Tables 2-</a:t>
            </a:r>
          </a:p>
          <a:p>
            <a:r>
              <a:rPr lang="en-GB"/>
              <a:t>Let’s talk Literacy: pg 74 and 75. Reading comprehension. Read ‘ brainwashing is the best superpower’. Answer the questions. Also do B, C and D.</a:t>
            </a:r>
          </a:p>
          <a:p>
            <a:r>
              <a:rPr lang="en-GB"/>
              <a:t>Oral language sentences( 2or 3)</a:t>
            </a:r>
          </a:p>
          <a:p>
            <a:r>
              <a:rPr lang="en-GB"/>
              <a:t>Gaeilge on seesaw and spellings.</a:t>
            </a:r>
          </a:p>
          <a:p>
            <a:r>
              <a:rPr lang="en-GB"/>
              <a:t>Sese: pg 68 and 69 – What do people around the world wear to celebrate</a:t>
            </a:r>
          </a:p>
          <a:p>
            <a:r>
              <a:rPr lang="en-GB"/>
              <a:t>Art: pg 69 part C designan outfit for a special occassion- use lots of colour and patterns!</a:t>
            </a:r>
          </a:p>
          <a:p>
            <a:endParaRPr lang="en-GB"/>
          </a:p>
          <a:p>
            <a:endParaRPr lang="en-GB"/>
          </a:p>
          <a:p>
            <a:endParaRPr lang="en-US"/>
          </a:p>
        </p:txBody>
      </p:sp>
    </p:spTree>
    <p:extLst>
      <p:ext uri="{BB962C8B-B14F-4D97-AF65-F5344CB8AC3E}">
        <p14:creationId xmlns:p14="http://schemas.microsoft.com/office/powerpoint/2010/main" val="262122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3533E-09D2-3149-B5B4-011B335A6765}"/>
              </a:ext>
            </a:extLst>
          </p:cNvPr>
          <p:cNvSpPr>
            <a:spLocks noGrp="1"/>
          </p:cNvSpPr>
          <p:nvPr>
            <p:ph type="title"/>
          </p:nvPr>
        </p:nvSpPr>
        <p:spPr/>
        <p:txBody>
          <a:bodyPr/>
          <a:lstStyle/>
          <a:p>
            <a:r>
              <a:rPr lang="en-GB"/>
              <a:t>Thursday </a:t>
            </a:r>
            <a:endParaRPr lang="en-US"/>
          </a:p>
        </p:txBody>
      </p:sp>
      <p:sp>
        <p:nvSpPr>
          <p:cNvPr id="3" name="Content Placeholder 2">
            <a:extLst>
              <a:ext uri="{FF2B5EF4-FFF2-40B4-BE49-F238E27FC236}">
                <a16:creationId xmlns:a16="http://schemas.microsoft.com/office/drawing/2014/main" id="{F803CC4E-B80C-B643-8B64-787AF6A287FC}"/>
              </a:ext>
            </a:extLst>
          </p:cNvPr>
          <p:cNvSpPr>
            <a:spLocks noGrp="1"/>
          </p:cNvSpPr>
          <p:nvPr>
            <p:ph idx="1"/>
          </p:nvPr>
        </p:nvSpPr>
        <p:spPr/>
        <p:txBody>
          <a:bodyPr/>
          <a:lstStyle/>
          <a:p>
            <a:r>
              <a:rPr lang="en-GB"/>
              <a:t>Cracking maths: new Chapter – subtraction  4. Pg 122 and pg 123. Read the problems and answer using subtraction. Tables 2-</a:t>
            </a:r>
          </a:p>
          <a:p>
            <a:r>
              <a:rPr lang="en-GB"/>
              <a:t>Let’s talk Literacy: pg 76 exclamation Mark’s. ! Tells us if someone is excited, surprised or cross about something.  Do exercise  A and B.</a:t>
            </a:r>
          </a:p>
          <a:p>
            <a:r>
              <a:rPr lang="en-GB"/>
              <a:t>Oral language sentences ( 2 or 3)</a:t>
            </a:r>
          </a:p>
          <a:p>
            <a:r>
              <a:rPr lang="en-GB"/>
              <a:t>Gaeilge  spellings .</a:t>
            </a:r>
          </a:p>
          <a:p>
            <a:r>
              <a:rPr lang="en-GB"/>
              <a:t>Sese explorers: pg 46  how do I describe sound</a:t>
            </a:r>
          </a:p>
        </p:txBody>
      </p:sp>
    </p:spTree>
    <p:extLst>
      <p:ext uri="{BB962C8B-B14F-4D97-AF65-F5344CB8AC3E}">
        <p14:creationId xmlns:p14="http://schemas.microsoft.com/office/powerpoint/2010/main" val="868710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542C7-74B5-8947-B13C-89D7DADE2431}"/>
              </a:ext>
            </a:extLst>
          </p:cNvPr>
          <p:cNvSpPr>
            <a:spLocks noGrp="1"/>
          </p:cNvSpPr>
          <p:nvPr>
            <p:ph type="title"/>
          </p:nvPr>
        </p:nvSpPr>
        <p:spPr/>
        <p:txBody>
          <a:bodyPr/>
          <a:lstStyle/>
          <a:p>
            <a:r>
              <a:rPr lang="en-GB"/>
              <a:t>Friday </a:t>
            </a:r>
            <a:endParaRPr lang="en-US"/>
          </a:p>
        </p:txBody>
      </p:sp>
      <p:sp>
        <p:nvSpPr>
          <p:cNvPr id="3" name="Content Placeholder 2">
            <a:extLst>
              <a:ext uri="{FF2B5EF4-FFF2-40B4-BE49-F238E27FC236}">
                <a16:creationId xmlns:a16="http://schemas.microsoft.com/office/drawing/2014/main" id="{260426A7-790F-2141-AB5A-8E75A91E3906}"/>
              </a:ext>
            </a:extLst>
          </p:cNvPr>
          <p:cNvSpPr>
            <a:spLocks noGrp="1"/>
          </p:cNvSpPr>
          <p:nvPr>
            <p:ph idx="1"/>
          </p:nvPr>
        </p:nvSpPr>
        <p:spPr/>
        <p:txBody>
          <a:bodyPr/>
          <a:lstStyle/>
          <a:p>
            <a:r>
              <a:rPr lang="en-GB"/>
              <a:t>Cracking maths:pg 124 – remember when subtracting if the units number on the top is smaller than the bottom you have to go next door and borrow a ten. If the units on the top are bigger than the units on the bottom you don’t  rename.</a:t>
            </a:r>
          </a:p>
          <a:p>
            <a:r>
              <a:rPr lang="en-GB"/>
              <a:t>Let’s talk Literacy: pg 77- silent letters. K,c,w,b. Do exercise b and C also.</a:t>
            </a:r>
          </a:p>
          <a:p>
            <a:r>
              <a:rPr lang="en-GB"/>
              <a:t>Gaeilge: spelling test and tables 2- test.</a:t>
            </a:r>
          </a:p>
          <a:p>
            <a:r>
              <a:rPr lang="en-GB"/>
              <a:t>Oral language discussion  about inventions: inventors,  inventions,  designed, automobile, digital information, aeroplane, steam,  petrol,  vehicle,  flight, pixels, drone – if you could invent a mode of transport what would it be like and why? </a:t>
            </a:r>
          </a:p>
          <a:p>
            <a:r>
              <a:rPr lang="en-GB"/>
              <a:t>Art : draw a picture of  your invention of your mode of transport.</a:t>
            </a:r>
          </a:p>
          <a:p>
            <a:pPr marL="0" indent="0">
              <a:buNone/>
            </a:pPr>
            <a:endParaRPr lang="en-US"/>
          </a:p>
        </p:txBody>
      </p:sp>
    </p:spTree>
    <p:extLst>
      <p:ext uri="{BB962C8B-B14F-4D97-AF65-F5344CB8AC3E}">
        <p14:creationId xmlns:p14="http://schemas.microsoft.com/office/powerpoint/2010/main" val="2709659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C8F97-7DE7-C745-B54D-303C66D35637}"/>
              </a:ext>
            </a:extLst>
          </p:cNvPr>
          <p:cNvSpPr>
            <a:spLocks noGrp="1"/>
          </p:cNvSpPr>
          <p:nvPr>
            <p:ph type="title"/>
          </p:nvPr>
        </p:nvSpPr>
        <p:spPr/>
        <p:txBody>
          <a:bodyPr/>
          <a:lstStyle/>
          <a:p>
            <a:r>
              <a:rPr lang="en-GB"/>
              <a:t>Poem of the week : Before Tv</a:t>
            </a:r>
            <a:endParaRPr lang="en-US"/>
          </a:p>
        </p:txBody>
      </p:sp>
      <p:sp>
        <p:nvSpPr>
          <p:cNvPr id="3" name="Content Placeholder 2">
            <a:extLst>
              <a:ext uri="{FF2B5EF4-FFF2-40B4-BE49-F238E27FC236}">
                <a16:creationId xmlns:a16="http://schemas.microsoft.com/office/drawing/2014/main" id="{70CF47FD-1CB1-F543-BA2A-4A97ACB5B520}"/>
              </a:ext>
            </a:extLst>
          </p:cNvPr>
          <p:cNvSpPr>
            <a:spLocks noGrp="1"/>
          </p:cNvSpPr>
          <p:nvPr>
            <p:ph idx="1"/>
          </p:nvPr>
        </p:nvSpPr>
        <p:spPr/>
        <p:txBody>
          <a:bodyPr>
            <a:normAutofit fontScale="85000" lnSpcReduction="20000"/>
          </a:bodyPr>
          <a:lstStyle/>
          <a:p>
            <a:pPr marL="0" indent="0">
              <a:buNone/>
            </a:pPr>
            <a:r>
              <a:rPr lang="en-GB"/>
              <a:t>What did we do before TV?</a:t>
            </a:r>
          </a:p>
          <a:p>
            <a:pPr marL="0" indent="0">
              <a:buNone/>
            </a:pPr>
            <a:r>
              <a:rPr lang="en-GB"/>
              <a:t>My mother often asks me.</a:t>
            </a:r>
          </a:p>
          <a:p>
            <a:pPr marL="0" indent="0">
              <a:buNone/>
            </a:pPr>
            <a:r>
              <a:rPr lang="en-GB"/>
              <a:t>Run about, scream and shout</a:t>
            </a:r>
          </a:p>
          <a:p>
            <a:pPr marL="0" indent="0">
              <a:buNone/>
            </a:pPr>
            <a:r>
              <a:rPr lang="en-GB"/>
              <a:t>Call for a friend or find something to mend</a:t>
            </a:r>
          </a:p>
          <a:p>
            <a:pPr marL="0" indent="0">
              <a:buNone/>
            </a:pPr>
            <a:r>
              <a:rPr lang="en-GB"/>
              <a:t>Build a den and camp out with a friend</a:t>
            </a:r>
          </a:p>
          <a:p>
            <a:pPr marL="0" indent="0">
              <a:buNone/>
            </a:pPr>
            <a:r>
              <a:rPr lang="en-GB"/>
              <a:t>Drive our neighbours around the bend.</a:t>
            </a:r>
          </a:p>
          <a:p>
            <a:endParaRPr lang="en-GB"/>
          </a:p>
          <a:p>
            <a:pPr marL="0" indent="0">
              <a:buNone/>
            </a:pPr>
            <a:r>
              <a:rPr lang="en-GB"/>
              <a:t>Play with a ball against the wall </a:t>
            </a:r>
          </a:p>
          <a:p>
            <a:pPr marL="0" indent="0">
              <a:buNone/>
            </a:pPr>
            <a:r>
              <a:rPr lang="en-GB"/>
              <a:t>Soccer on the green until  nightfall </a:t>
            </a:r>
          </a:p>
          <a:p>
            <a:pPr marL="0" indent="0">
              <a:buNone/>
            </a:pPr>
            <a:r>
              <a:rPr lang="en-GB"/>
              <a:t>Build a tower to dodge the rain showers</a:t>
            </a:r>
          </a:p>
          <a:p>
            <a:pPr marL="0" indent="0">
              <a:buNone/>
            </a:pPr>
            <a:r>
              <a:rPr lang="en-GB"/>
              <a:t>Play pretend for hours and hours</a:t>
            </a:r>
          </a:p>
          <a:p>
            <a:pPr marL="0" indent="0">
              <a:buNone/>
            </a:pPr>
            <a:r>
              <a:rPr lang="en-GB"/>
              <a:t>Or hide and seek and try not to peep</a:t>
            </a:r>
          </a:p>
          <a:p>
            <a:pPr marL="0" indent="0">
              <a:buNone/>
            </a:pPr>
            <a:r>
              <a:rPr lang="en-GB"/>
              <a:t>Fun, sports, play and memories to keep</a:t>
            </a:r>
          </a:p>
          <a:p>
            <a:pPr marL="0" indent="0">
              <a:buNone/>
            </a:pPr>
            <a:endParaRPr lang="en-GB"/>
          </a:p>
          <a:p>
            <a:endParaRPr lang="en-US"/>
          </a:p>
        </p:txBody>
      </p:sp>
    </p:spTree>
    <p:extLst>
      <p:ext uri="{BB962C8B-B14F-4D97-AF65-F5344CB8AC3E}">
        <p14:creationId xmlns:p14="http://schemas.microsoft.com/office/powerpoint/2010/main" val="4034854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781DD-83D8-9940-A56C-8A9021EC008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9196D77-29D1-C646-AA75-CC413B783CF6}"/>
              </a:ext>
            </a:extLst>
          </p:cNvPr>
          <p:cNvSpPr>
            <a:spLocks noGrp="1"/>
          </p:cNvSpPr>
          <p:nvPr>
            <p:ph idx="1"/>
          </p:nvPr>
        </p:nvSpPr>
        <p:spPr/>
        <p:txBody>
          <a:bodyPr/>
          <a:lstStyle/>
          <a:p>
            <a:r>
              <a:rPr lang="en-GB"/>
              <a:t>You can write this poem into your English copy if that is easier for you to read and learn.</a:t>
            </a:r>
          </a:p>
          <a:p>
            <a:r>
              <a:rPr lang="en-GB"/>
              <a:t>Try say the poem a few times a day and on Friday see how much you can say without the words.</a:t>
            </a:r>
          </a:p>
          <a:p>
            <a:endParaRPr lang="en-GB"/>
          </a:p>
          <a:p>
            <a:r>
              <a:rPr lang="en-GB"/>
              <a:t>You can send me a video on Friday of you saying the poem.</a:t>
            </a:r>
            <a:endParaRPr lang="en-US"/>
          </a:p>
        </p:txBody>
      </p:sp>
    </p:spTree>
    <p:extLst>
      <p:ext uri="{BB962C8B-B14F-4D97-AF65-F5344CB8AC3E}">
        <p14:creationId xmlns:p14="http://schemas.microsoft.com/office/powerpoint/2010/main" val="12212940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11</Slides>
  <Notes>0</Notes>
  <HiddenSlides>0</HiddenSlide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Savon</vt:lpstr>
      <vt:lpstr>2nd Class- home- school work</vt:lpstr>
      <vt:lpstr>Hello! </vt:lpstr>
      <vt:lpstr>Monday</vt:lpstr>
      <vt:lpstr>Tuesday – Back to normality!!</vt:lpstr>
      <vt:lpstr>Wednesday </vt:lpstr>
      <vt:lpstr>Thursday </vt:lpstr>
      <vt:lpstr>Friday </vt:lpstr>
      <vt:lpstr>Poem of the week : Before Tv</vt:lpstr>
      <vt:lpstr>PowerPoint Presentation</vt:lpstr>
      <vt:lpstr>Project of the week</vt:lpstr>
      <vt:lpstr>Reading of the week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Class- home- school work</dc:title>
  <dc:creator>Lisa Ryan</dc:creator>
  <cp:lastModifiedBy>Lisa Ryan</cp:lastModifiedBy>
  <cp:revision>1</cp:revision>
  <dcterms:created xsi:type="dcterms:W3CDTF">2020-05-17T13:19:23Z</dcterms:created>
  <dcterms:modified xsi:type="dcterms:W3CDTF">2020-05-17T14:50:53Z</dcterms:modified>
</cp:coreProperties>
</file>