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1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6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0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6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8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9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1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2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6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4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FAE7-B14F-9B4F-A298-E1FC2FD06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2</a:t>
            </a:r>
            <a:r>
              <a:rPr lang="en-GB" baseline="30000"/>
              <a:t>nd</a:t>
            </a:r>
            <a:r>
              <a:rPr lang="en-GB"/>
              <a:t> class plan of work – let’s get moving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A78CB-FA47-8E42-8124-9A7BE917BD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Ms Ryan : 3</a:t>
            </a:r>
            <a:r>
              <a:rPr lang="en-GB" baseline="30000"/>
              <a:t>rd</a:t>
            </a:r>
            <a:r>
              <a:rPr lang="en-GB"/>
              <a:t> to 5</a:t>
            </a:r>
            <a:r>
              <a:rPr lang="en-GB" baseline="30000"/>
              <a:t>th</a:t>
            </a:r>
            <a:r>
              <a:rPr lang="en-GB"/>
              <a:t> June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0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E885-A55E-D140-ABCF-9463A2DB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Hello!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54FE5-9B75-ED48-B397-6FDB41E2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/>
              <a:t>Hello everyone, </a:t>
            </a:r>
          </a:p>
          <a:p>
            <a:pPr marL="0" indent="0">
              <a:buNone/>
            </a:pPr>
            <a:r>
              <a:rPr lang="en-GB"/>
              <a:t>I hope you had a lovely long weekend and could enjoy the sunshine. We are so lucky to have such nice weather.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Here is the plan of work for the next three days. Do what you can☺</a:t>
            </a:r>
          </a:p>
          <a:p>
            <a:pPr marL="0" indent="0">
              <a:buNone/>
            </a:pPr>
            <a:r>
              <a:rPr lang="en-GB"/>
              <a:t>I will have exercises on seesaw for the three days. I will upload some videos of work too. </a:t>
            </a:r>
          </a:p>
          <a:p>
            <a:pPr marL="0" indent="0">
              <a:buNone/>
            </a:pPr>
            <a:r>
              <a:rPr lang="en-GB"/>
              <a:t> Encourage the boys to read everyday even  if it is only for 10 minutes and get them to send me pictures on seesaw of the books they have read. I have also set up an epic account, if you don’t  have the class code could you email me and I’ll send it on. If anyone would like me to give a phone call just send an email!  Any boom work the boys complete can be sent to me on seesaw also.. Delighted to see so much work going on with 2</a:t>
            </a:r>
            <a:r>
              <a:rPr lang="en-GB" baseline="30000"/>
              <a:t>nd</a:t>
            </a:r>
            <a:r>
              <a:rPr lang="en-GB"/>
              <a:t> class boys. </a:t>
            </a:r>
          </a:p>
          <a:p>
            <a:pPr marL="0" indent="0">
              <a:buNone/>
            </a:pPr>
            <a:r>
              <a:rPr lang="en-GB"/>
              <a:t>Have a great (short) week </a:t>
            </a:r>
          </a:p>
          <a:p>
            <a:pPr marL="0" indent="0">
              <a:buNone/>
            </a:pPr>
            <a:r>
              <a:rPr lang="en-GB"/>
              <a:t>Chat soon</a:t>
            </a:r>
          </a:p>
          <a:p>
            <a:pPr marL="0" indent="0">
              <a:buNone/>
            </a:pPr>
            <a:r>
              <a:rPr lang="en-GB"/>
              <a:t>Lisa  😃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37AE-58C7-224D-962F-A415E27F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Wednesday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99B3F-9763-EA43-B5E0-94B8DDA7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 Write about your weekend: what did you do? Who were you with? What did you see/ hear/ eat? Use lots of adjectives ( describing words) – for example</a:t>
            </a:r>
          </a:p>
          <a:p>
            <a:pPr marL="0" indent="0">
              <a:buNone/>
            </a:pPr>
            <a:r>
              <a:rPr lang="en-GB"/>
              <a:t> I ate a burger☹ – I ate a big tasty burger that was cooked perfectly  on the bbq.☺</a:t>
            </a:r>
          </a:p>
          <a:p>
            <a:pPr marL="0" indent="0">
              <a:buNone/>
            </a:pPr>
            <a:r>
              <a:rPr lang="en-GB"/>
              <a:t>Cracking maths: pg 132- counting 100 to 200( practice this out loud) And pg 133 – area – the amount of space a shape takes up.. </a:t>
            </a:r>
          </a:p>
          <a:p>
            <a:pPr marL="0" indent="0">
              <a:buNone/>
            </a:pPr>
            <a:r>
              <a:rPr lang="en-GB"/>
              <a:t>Let’s talk Literacy: pg 84 – read and fill in the blanks and pg 85 – make a menu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0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AA84-2C88-704C-BD9F-B5189460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Thursday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E2D3B-0C91-2D42-8492-18431D26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Month : June - make a list of the importance of sunshine and the importance of rain... Which do you prefer? </a:t>
            </a:r>
          </a:p>
          <a:p>
            <a:endParaRPr lang="en-GB"/>
          </a:p>
          <a:p>
            <a:r>
              <a:rPr lang="en-GB"/>
              <a:t>Cracking maths: pg 134 – area estimate  ( good guess) and measure for correct answer. </a:t>
            </a:r>
          </a:p>
          <a:p>
            <a:r>
              <a:rPr lang="en-GB"/>
              <a:t>Let’s talk Literacy: pg 86 and 87 – A, B, C, D </a:t>
            </a:r>
          </a:p>
          <a:p>
            <a:r>
              <a:rPr lang="en-GB"/>
              <a:t>Use the words in the blue box to make new sentences and practice spelling them. February, fetch, terrified, gigantic</a:t>
            </a:r>
          </a:p>
          <a:p>
            <a:r>
              <a:rPr lang="en-GB"/>
              <a:t>Read a book or complete epic for at least 10 minutes.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1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2A07-B185-6D43-BCF6-61483599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Friday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6B5F8-AA4C-1D4B-B79E-61418FEF2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Cracking maths: pg 135 – do this with no help and send a picture to seesaw.. Don’t  worry if  Something is wrong!</a:t>
            </a:r>
          </a:p>
          <a:p>
            <a:endParaRPr lang="en-GB"/>
          </a:p>
          <a:p>
            <a:r>
              <a:rPr lang="en-GB"/>
              <a:t>Let’s talk Literacy:pg 88 – paragraphs – a couple of sentences together that tell us about a topic.  Pg 89 – oy/oi sounds : moist, annoy, foil, noise, voice, avoid, spoil, boy, coin, enjoy. </a:t>
            </a:r>
          </a:p>
          <a:p>
            <a:r>
              <a:rPr lang="en-GB"/>
              <a:t>Put the above words from the blue box into sentences.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5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ED752-9F3E-774B-9CF0-21BB04AF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Let’s  get moving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6A79B-F307-EA4B-9DEE-B37BB3A3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 some exercise everyday this week and send pictures of you before or after.. Let’s try be even more active for the month of June.. </a:t>
            </a:r>
          </a:p>
          <a:p>
            <a:r>
              <a:rPr lang="en-GB"/>
              <a:t>There are some great golfers ,  athletes, hurdles, rugby player, walkers, dancers  and lots more in 2</a:t>
            </a:r>
            <a:r>
              <a:rPr lang="en-GB" baseline="30000"/>
              <a:t>nd</a:t>
            </a:r>
            <a:r>
              <a:rPr lang="en-GB"/>
              <a:t> class </a:t>
            </a:r>
          </a:p>
          <a:p>
            <a:pPr marL="0" indent="0">
              <a:buNone/>
            </a:pPr>
            <a:r>
              <a:rPr lang="en-GB"/>
              <a:t>,so let’s  get moving 👍👍💪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Ps I also hear some boys are doing jobs like painting and mowing the lawn.. All of these count😀</a:t>
            </a:r>
          </a:p>
          <a:p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7E48-8361-DA49-BCFB-EFDB16A9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Yoga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60C6-93B1-3C47-BF4A-81430558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 am going to post a short yoga video this week.  Do it on your own or with family members. When you have finished record yourself saying what you thought of it: relaxing, enjoyable, boring, difficult. If you don’t want to take a video just upload it on a note on seesaw!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0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C5D9-92E8-2848-98F0-3501E60C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 of the week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6D9F-5BAD-A441-9006-A255F213F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As the theme for June is Let’s  get moving, I want you to make a trophy for the winner of whatever sporting competition you like.</a:t>
            </a:r>
          </a:p>
          <a:p>
            <a:endParaRPr lang="en-GB"/>
          </a:p>
          <a:p>
            <a:r>
              <a:rPr lang="en-GB"/>
              <a:t>Write the sport on the picture.</a:t>
            </a:r>
          </a:p>
          <a:p>
            <a:endParaRPr lang="en-GB"/>
          </a:p>
          <a:p>
            <a:r>
              <a:rPr lang="en-GB"/>
              <a:t>Use household materials like boxes, plastic cartons, tins, tin foil, glitter, empty toilet rolls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5CA7-9472-DF43-808D-3DD3A69A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Poem of the week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627EC-296C-474B-9FE6-F14DB491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Create an acrostic poem of the sport you like the most.</a:t>
            </a:r>
          </a:p>
          <a:p>
            <a:r>
              <a:rPr lang="en-GB"/>
              <a:t>For acrostic poems remember the name of the sport goes down the left side and each line has to begin with the letter.</a:t>
            </a:r>
          </a:p>
          <a:p>
            <a:r>
              <a:rPr lang="en-GB"/>
              <a:t>Rrunning is my favourite sport</a:t>
            </a:r>
          </a:p>
          <a:p>
            <a:r>
              <a:rPr lang="en-GB"/>
              <a:t>Until my legs give up!</a:t>
            </a:r>
          </a:p>
          <a:p>
            <a:r>
              <a:rPr lang="en-GB"/>
              <a:t>Now the weather is warmer, </a:t>
            </a:r>
          </a:p>
          <a:p>
            <a:r>
              <a:rPr lang="en-GB"/>
              <a:t>Nine minutes seem like ninety!</a:t>
            </a:r>
          </a:p>
          <a:p>
            <a:r>
              <a:rPr lang="en-GB"/>
              <a:t>I love listening to music while I run</a:t>
            </a:r>
          </a:p>
          <a:p>
            <a:r>
              <a:rPr lang="en-GB"/>
              <a:t>Nice and steady pace</a:t>
            </a:r>
          </a:p>
          <a:p>
            <a:r>
              <a:rPr lang="en-GB"/>
              <a:t>Gold medals , I would love to win!</a:t>
            </a:r>
          </a:p>
          <a:p>
            <a:endParaRPr lang="en-GB"/>
          </a:p>
          <a:p>
            <a:r>
              <a:rPr lang="en-GB"/>
              <a:t>This is an example of my acrostic poem! Can’t  wait to see yours! </a:t>
            </a:r>
          </a:p>
        </p:txBody>
      </p:sp>
    </p:spTree>
    <p:extLst>
      <p:ext uri="{BB962C8B-B14F-4D97-AF65-F5344CB8AC3E}">
        <p14:creationId xmlns:p14="http://schemas.microsoft.com/office/powerpoint/2010/main" val="250749414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2nd class plan of work – let’s get moving</vt:lpstr>
      <vt:lpstr>Hello!</vt:lpstr>
      <vt:lpstr>Wednesday</vt:lpstr>
      <vt:lpstr>Thursday</vt:lpstr>
      <vt:lpstr>Friday</vt:lpstr>
      <vt:lpstr>Let’s  get moving</vt:lpstr>
      <vt:lpstr>Yoga</vt:lpstr>
      <vt:lpstr>Project of the week</vt:lpstr>
      <vt:lpstr>Poem of the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class plan of work</dc:title>
  <dc:creator>Lisa Ryan</dc:creator>
  <cp:lastModifiedBy>Niall Crofton</cp:lastModifiedBy>
  <cp:revision>2</cp:revision>
  <dcterms:created xsi:type="dcterms:W3CDTF">2020-06-02T19:33:26Z</dcterms:created>
  <dcterms:modified xsi:type="dcterms:W3CDTF">2020-06-03T07:41:33Z</dcterms:modified>
</cp:coreProperties>
</file>